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9"/>
  </p:notesMasterIdLst>
  <p:sldIdLst>
    <p:sldId id="491" r:id="rId5"/>
    <p:sldId id="517" r:id="rId6"/>
    <p:sldId id="494" r:id="rId7"/>
    <p:sldId id="511" r:id="rId8"/>
    <p:sldId id="500" r:id="rId9"/>
    <p:sldId id="501" r:id="rId10"/>
    <p:sldId id="522" r:id="rId11"/>
    <p:sldId id="499" r:id="rId12"/>
    <p:sldId id="509" r:id="rId13"/>
    <p:sldId id="518" r:id="rId14"/>
    <p:sldId id="519" r:id="rId15"/>
    <p:sldId id="520" r:id="rId16"/>
    <p:sldId id="521" r:id="rId17"/>
    <p:sldId id="5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50BBD-493F-47CD-B22A-D8AA251E7787}" v="25" dt="2025-09-09T02:15:53.837"/>
    <p1510:client id="{BB3C8D0F-B288-4CBE-B46A-884E9A7F846C}" v="547" dt="2025-09-08T18:16:39.118"/>
  </p1510:revLst>
</p1510:revInfo>
</file>

<file path=ppt/tableStyles.xml><?xml version="1.0" encoding="utf-8"?>
<a:tblStyleLst xmlns:a="http://schemas.openxmlformats.org/drawingml/2006/main" def="{7E9639D4-E3E2-4D34-9284-5A2195B3D0D7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 autoAdjust="0"/>
    <p:restoredTop sz="94609" autoAdjust="0"/>
  </p:normalViewPr>
  <p:slideViewPr>
    <p:cSldViewPr snapToGrid="0" showGuides="1">
      <p:cViewPr varScale="1">
        <p:scale>
          <a:sx n="82" d="100"/>
          <a:sy n="82" d="100"/>
        </p:scale>
        <p:origin x="53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A5EA-0E1E-4764-B5B7-A47DCC3A898E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6B470-179D-4B95-8906-D61C195EFD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AEC68-8734-EA5D-0CB2-9591B3A2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389120"/>
            <a:ext cx="9288096" cy="143533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6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754880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7478991" cy="3635797"/>
          </a:xfrm>
        </p:spPr>
        <p:txBody>
          <a:bodyPr anchor="t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9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AA61B-AD43-37CB-7EE0-96C95C0CA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35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89379"/>
            <a:ext cx="7876287" cy="3592629"/>
          </a:xfrm>
        </p:spPr>
        <p:txBody>
          <a:bodyPr anchor="b">
            <a:normAutofit/>
          </a:bodyPr>
          <a:lstStyle>
            <a:lvl1pPr algn="l"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74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D4D6D7-11EB-6F96-7D58-6B2353229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5" y="4462552"/>
            <a:ext cx="7588155" cy="141409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8229600" cy="2621154"/>
          </a:xfrm>
        </p:spPr>
        <p:txBody>
          <a:bodyPr anchor="t" anchorCtr="0">
            <a:norm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0C16E3-4EC4-7D48-1FD4-C751F2A07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9C9269-15FA-0C1F-81E1-EA0500B7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972629"/>
            <a:ext cx="1083535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5165778"/>
            <a:ext cx="10835350" cy="786384"/>
          </a:xfrm>
        </p:spPr>
        <p:txBody>
          <a:bodyPr anchor="b"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58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9440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E8FB-1487-C91A-B047-A4CCEDA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24704-92A7-FF08-2944-DFFAEC74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38" y="4663440"/>
            <a:ext cx="4146281" cy="1184585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39" y="1088136"/>
            <a:ext cx="4146281" cy="3475236"/>
          </a:xfrm>
        </p:spPr>
        <p:txBody>
          <a:bodyPr anchor="b" anchorCtr="0">
            <a:noAutofit/>
          </a:bodyPr>
          <a:lstStyle>
            <a:lvl1pPr algn="r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2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4206240" cy="3739896"/>
          </a:xfrm>
        </p:spPr>
        <p:txBody>
          <a:bodyPr anchor="t">
            <a:normAutofit/>
          </a:bodyPr>
          <a:lstStyle>
            <a:lvl1pPr algn="l"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1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1014984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664208"/>
            <a:ext cx="10570464" cy="4626864"/>
          </a:xfrm>
        </p:spPr>
        <p:txBody>
          <a:bodyPr anchor="b">
            <a:normAutofit/>
          </a:bodyPr>
          <a:lstStyle>
            <a:lvl1pPr algn="l">
              <a:defRPr sz="8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1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8467558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4876800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buFont typeface="System Font Regular"/>
              <a:buChar char="-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601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463040"/>
            <a:ext cx="10789920" cy="48463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76926-0AFD-7055-19F8-9C7B8A99E740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649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004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088136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325112" cy="24547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17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5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88136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4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08813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C2A03E-063B-0399-48E7-04FD456A6A93}"/>
              </a:ext>
            </a:extLst>
          </p:cNvPr>
          <p:cNvCxnSpPr>
            <a:cxnSpLocks/>
          </p:cNvCxnSpPr>
          <p:nvPr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7C6C2-2F35-2349-7733-859C0E7DDAFC}"/>
              </a:ext>
            </a:extLst>
          </p:cNvPr>
          <p:cNvCxnSpPr>
            <a:cxnSpLocks/>
          </p:cNvCxnSpPr>
          <p:nvPr userDrawn="1"/>
        </p:nvCxnSpPr>
        <p:spPr>
          <a:xfrm>
            <a:off x="0" y="663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9040" y="548640"/>
            <a:ext cx="69596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3494314" cy="571963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72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347472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877F01-A929-FA99-96D9-80A84DCCBBC1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064DD-D4BF-D92B-903A-E30DDDC7B89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080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54864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9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89688"/>
            <a:ext cx="914400" cy="365125"/>
          </a:xfrm>
        </p:spPr>
        <p:txBody>
          <a:bodyPr/>
          <a:lstStyle/>
          <a:p>
            <a:fld id="{9C4109C0-CC82-467C-B6E8-62D4D3634E2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DA2515-5AEE-9413-3515-A00204840354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0FDFA-4030-887C-559C-1FADB47BC66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33" r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035040" cy="1143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88136"/>
            <a:ext cx="10058400" cy="4023360"/>
          </a:xfrm>
        </p:spPr>
        <p:txBody>
          <a:bodyPr anchor="t">
            <a:noAutofit/>
          </a:bodyPr>
          <a:lstStyle>
            <a:lvl1pPr algn="l">
              <a:defRPr sz="8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612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90940" y="6389688"/>
            <a:ext cx="265176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C6C7-7368-6B1B-8B75-3564428D23D7}"/>
              </a:ext>
            </a:extLst>
          </p:cNvPr>
          <p:cNvCxnSpPr>
            <a:cxnSpLocks/>
          </p:cNvCxnSpPr>
          <p:nvPr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2DC77-D245-134E-AF98-C98164AD00C5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1554480"/>
            <a:ext cx="68580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0" y="548640"/>
            <a:ext cx="68580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8136" y="6391656"/>
            <a:ext cx="2743200" cy="365125"/>
          </a:xfrm>
        </p:spPr>
        <p:txBody>
          <a:bodyPr/>
          <a:lstStyle/>
          <a:p>
            <a:fld id="{D1F1191D-5EC4-40DF-9DB6-A6385AB88B5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C824-3E44-D93C-CE0D-441A10DAB07F}"/>
              </a:ext>
            </a:extLst>
          </p:cNvPr>
          <p:cNvCxnSpPr>
            <a:cxnSpLocks/>
          </p:cNvCxnSpPr>
          <p:nvPr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554480"/>
            <a:ext cx="6400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6400800" cy="932688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E05320-D280-0DDC-5A3D-55FA53CC9690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70104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0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11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4F26EF-3B60-EBB9-D4CC-E416D4E0BCCE}"/>
              </a:ext>
            </a:extLst>
          </p:cNvPr>
          <p:cNvCxnSpPr>
            <a:cxnSpLocks/>
          </p:cNvCxnSpPr>
          <p:nvPr userDrawn="1"/>
        </p:nvCxnSpPr>
        <p:spPr>
          <a:xfrm>
            <a:off x="0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5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FFF24A-6C99-5C52-1A9E-398DAAC8D627}"/>
              </a:ext>
            </a:extLst>
          </p:cNvPr>
          <p:cNvCxnSpPr>
            <a:cxnSpLocks/>
          </p:cNvCxnSpPr>
          <p:nvPr/>
        </p:nvCxnSpPr>
        <p:spPr>
          <a:xfrm>
            <a:off x="11387805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29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1005840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E6C7B-B23D-94FE-E3F3-A80680127208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3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1524CB-0A95-ECE6-FDBD-92F5801F67AF}"/>
              </a:ext>
            </a:extLst>
          </p:cNvPr>
          <p:cNvCxnSpPr>
            <a:cxnSpLocks/>
          </p:cNvCxnSpPr>
          <p:nvPr userDrawn="1"/>
        </p:nvCxnSpPr>
        <p:spPr>
          <a:xfrm>
            <a:off x="11387805" y="645776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53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36" y="6453002"/>
            <a:ext cx="731520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4520" y="6455664"/>
            <a:ext cx="1828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034AC6-D67E-1CDF-7062-5AA25E8DE089}"/>
              </a:ext>
            </a:extLst>
          </p:cNvPr>
          <p:cNvCxnSpPr>
            <a:cxnSpLocks/>
          </p:cNvCxnSpPr>
          <p:nvPr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8341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2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668EC-7C4A-E2C9-9B4E-461B96635B0F}"/>
              </a:ext>
            </a:extLst>
          </p:cNvPr>
          <p:cNvCxnSpPr>
            <a:cxnSpLocks/>
          </p:cNvCxnSpPr>
          <p:nvPr/>
        </p:nvCxnSpPr>
        <p:spPr>
          <a:xfrm>
            <a:off x="11387805" y="119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0" y="3099816"/>
            <a:ext cx="3200400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0" y="1078992"/>
            <a:ext cx="3200400" cy="1942773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97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308D8B-26D8-742E-6485-0E6D1184D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DF8F99-9559-4D6A-CBFA-042739C3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5340096"/>
            <a:ext cx="993038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 anchor="t">
            <a:noAutofit/>
          </a:bodyPr>
          <a:lstStyle>
            <a:lvl1pPr algn="l">
              <a:defRPr sz="115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8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A66C5-FE79-8172-5991-B9E2580E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254781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1088136"/>
            <a:ext cx="7772400" cy="189280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6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89BE89-EA6C-3872-3192-502F1D8DD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49224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0890"/>
            <a:ext cx="4672584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39"/>
            <a:ext cx="4672584" cy="145389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62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AAA201-D652-2C16-88AF-7DCC4657B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6499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136" y="2295144"/>
            <a:ext cx="3490176" cy="4041648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0217"/>
            <a:ext cx="3657603" cy="145389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14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820" y="4572000"/>
            <a:ext cx="9930384" cy="1353312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4008"/>
            <a:ext cx="10003068" cy="4334256"/>
          </a:xfrm>
        </p:spPr>
        <p:txBody>
          <a:bodyPr anchor="b" anchorCtr="0">
            <a:normAutofit/>
          </a:bodyPr>
          <a:lstStyle>
            <a:lvl1pPr algn="r"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484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106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603504"/>
            <a:ext cx="10015728" cy="3694176"/>
          </a:xfrm>
        </p:spPr>
        <p:txBody>
          <a:bodyPr anchor="b" anchorCtr="0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297680"/>
            <a:ext cx="7525512" cy="1545336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356AB-92B4-2E32-E065-92ED999EF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F42ED-4F52-64D0-427B-A8B5EA4A6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46824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8E310-975A-20DE-3DE1-1E3550B3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82833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603504"/>
            <a:ext cx="8266176" cy="560527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800" b="1" cap="all" baseline="0"/>
            </a:lvl1pPr>
            <a:lvl2pPr marL="228600" indent="0">
              <a:lnSpc>
                <a:spcPct val="100000"/>
              </a:lnSpc>
              <a:buNone/>
              <a:defRPr sz="44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3600" b="1" cap="all" baseline="0"/>
            </a:lvl4pPr>
            <a:lvl5pPr marL="914400" indent="0">
              <a:lnSpc>
                <a:spcPct val="100000"/>
              </a:lnSpc>
              <a:buNone/>
              <a:defRPr sz="3200" b="1" cap="all" baseline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643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1BEEA6-BB3D-6FE2-25CB-47F170CF0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1077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160799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8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200" b="1"/>
            </a:lvl4pPr>
            <a:lvl5pPr marL="914400" indent="0">
              <a:lnSpc>
                <a:spcPct val="100000"/>
              </a:lnSpc>
              <a:buNone/>
              <a:defRPr sz="28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3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482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14400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6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064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1141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8509F-2652-8D73-2320-6F2440E4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268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6568" y="5431536"/>
            <a:ext cx="9198864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6568" y="1188720"/>
            <a:ext cx="9198864" cy="329184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800" b="1" cap="all" baseline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7011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88136" y="5669280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8136" y="1088136"/>
            <a:ext cx="8961120" cy="316992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8597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Autofit/>
          </a:bodyPr>
          <a:lstStyle>
            <a:lvl1pPr>
              <a:defRPr sz="40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73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84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1088136"/>
            <a:ext cx="6440258" cy="5220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2845641"/>
            <a:ext cx="3595634" cy="345874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175750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15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1088136"/>
            <a:ext cx="6519080" cy="5248655"/>
          </a:xfr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136" y="3300449"/>
            <a:ext cx="3585586" cy="296032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3595634" cy="221231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778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3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338328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0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7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65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53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47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F5E9F-8F61-B124-73DA-520132A33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F9819-4359-CBB9-DECC-CB141827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88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pos="360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528">
          <p15:clr>
            <a:srgbClr val="F26B43"/>
          </p15:clr>
        </p15:guide>
        <p15:guide id="22" orient="horz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9C69-CDC3-C336-8A85-F22D8029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64008"/>
            <a:ext cx="12015216" cy="5120640"/>
          </a:xfrm>
        </p:spPr>
        <p:txBody>
          <a:bodyPr/>
          <a:lstStyle/>
          <a:p>
            <a:r>
              <a:rPr lang="en-US" i="1" dirty="0"/>
              <a:t>Simplifly </a:t>
            </a:r>
            <a:r>
              <a:rPr lang="en-US" dirty="0"/>
              <a:t>..</a:t>
            </a:r>
            <a:endParaRPr lang="en-US" sz="9600" dirty="0"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98F8-F57B-0174-7343-0FF2140F1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521" y="6102096"/>
            <a:ext cx="9930384" cy="958225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Trainer: </a:t>
            </a:r>
            <a:r>
              <a:rPr lang="en-IN" sz="2400" b="1" dirty="0"/>
              <a:t>Javeed Mohammed Husnuddin</a:t>
            </a:r>
            <a:r>
              <a:rPr lang="en-US" sz="2400" b="1" dirty="0">
                <a:ea typeface="+mn-lt"/>
                <a:cs typeface="+mn-lt"/>
              </a:rPr>
              <a:t>.</a:t>
            </a:r>
          </a:p>
          <a:p>
            <a:r>
              <a:rPr lang="en-US" sz="2400" b="1" dirty="0"/>
              <a:t>Presented by : Kartik Rajaram Gaware.</a:t>
            </a:r>
            <a:endParaRPr lang="en-US" sz="2400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2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flight&#10;&#10;AI-generated content may be incorrect.">
            <a:extLst>
              <a:ext uri="{FF2B5EF4-FFF2-40B4-BE49-F238E27FC236}">
                <a16:creationId xmlns:a16="http://schemas.microsoft.com/office/drawing/2014/main" id="{81CAC23C-FBAB-BAE6-3F9C-BA0B70EE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3" y="1351362"/>
            <a:ext cx="6427306" cy="51270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F94CA9-3EE5-64B0-2B66-49A48FE350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136" y="351183"/>
            <a:ext cx="6789971" cy="685807"/>
          </a:xfrm>
        </p:spPr>
        <p:txBody>
          <a:bodyPr/>
          <a:lstStyle/>
          <a:p>
            <a:r>
              <a:rPr lang="en-US" sz="2400" dirty="0"/>
              <a:t>Pages (Admin)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D85C3C28-8FF0-0CE2-10B4-1DC69897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52" y="276087"/>
            <a:ext cx="4880671" cy="63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6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42384C40-0F9A-AD2F-F898-E5DF9A1B0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3" y="1462777"/>
            <a:ext cx="6261239" cy="49374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24B0C1-5B68-9A1C-9278-1098D19D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80" y="1457739"/>
            <a:ext cx="5568231" cy="44946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B4540A-C73A-68F8-985F-947D6B4EAF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0485" y="-2208"/>
            <a:ext cx="11196317" cy="1171719"/>
          </a:xfrm>
        </p:spPr>
        <p:txBody>
          <a:bodyPr/>
          <a:lstStyle/>
          <a:p>
            <a:r>
              <a:rPr lang="en-US" sz="2400" dirty="0"/>
              <a:t>Pages (My Booking, Search Flight </a:t>
            </a:r>
            <a:endParaRPr lang="en-US" dirty="0"/>
          </a:p>
          <a:p>
            <a:r>
              <a:rPr lang="en-US" sz="2400" dirty="0"/>
              <a:t>&amp; Book)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78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0CA96-16B8-6F7B-74F0-EC1000D6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2" y="1462810"/>
            <a:ext cx="9617677" cy="2161247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79F6F00-0C66-E978-1B2C-0EEB648F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71" y="3847070"/>
            <a:ext cx="9609181" cy="27885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FC459E-516F-17F8-3611-27095BD41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136" y="351183"/>
            <a:ext cx="6789971" cy="685807"/>
          </a:xfrm>
        </p:spPr>
        <p:txBody>
          <a:bodyPr/>
          <a:lstStyle/>
          <a:p>
            <a:r>
              <a:rPr lang="en-US" sz="2400" dirty="0"/>
              <a:t>Pages (Refund &amp; Route)</a:t>
            </a:r>
          </a:p>
        </p:txBody>
      </p:sp>
    </p:spTree>
    <p:extLst>
      <p:ext uri="{BB962C8B-B14F-4D97-AF65-F5344CB8AC3E}">
        <p14:creationId xmlns:p14="http://schemas.microsoft.com/office/powerpoint/2010/main" val="392564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flight registration form&#10;&#10;AI-generated content may be incorrect.">
            <a:extLst>
              <a:ext uri="{FF2B5EF4-FFF2-40B4-BE49-F238E27FC236}">
                <a16:creationId xmlns:a16="http://schemas.microsoft.com/office/drawing/2014/main" id="{B4E1D17C-8D06-54B4-86E1-AD5A0294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9" y="1421026"/>
            <a:ext cx="5878424" cy="531340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E239E2-9280-16F2-08A4-EC78FD01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94" y="1423988"/>
            <a:ext cx="5616920" cy="53074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CAA9ED-209B-1B8E-98D8-784C70FBAD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136" y="351183"/>
            <a:ext cx="6789971" cy="685807"/>
          </a:xfrm>
        </p:spPr>
        <p:txBody>
          <a:bodyPr/>
          <a:lstStyle/>
          <a:p>
            <a:r>
              <a:rPr lang="en-US" sz="2400" dirty="0"/>
              <a:t>Pages (Add Flight &amp; Add Route Validation)</a:t>
            </a:r>
          </a:p>
        </p:txBody>
      </p:sp>
    </p:spTree>
    <p:extLst>
      <p:ext uri="{BB962C8B-B14F-4D97-AF65-F5344CB8AC3E}">
        <p14:creationId xmlns:p14="http://schemas.microsoft.com/office/powerpoint/2010/main" val="329208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4275-E0C6-47D2-AD5A-9606577C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7342307" cy="11338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7D5B-7CC3-286F-4686-1BCBEECAD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743200"/>
            <a:ext cx="10015728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Simplify provides a secure, scalable, and user-friendly online flight booking solution.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Handles complete cycle: Registration → Booking → Payment → Refund.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5C905A-116A-CEA9-8717-CBA97EC4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71527"/>
            <a:ext cx="7361739" cy="155448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Technologies &amp; Tools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CDBE-562D-7357-0474-2883F5EC2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8310" y="1481151"/>
            <a:ext cx="5749392" cy="369417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Backend</a:t>
            </a:r>
            <a:r>
              <a:rPr lang="en-US" dirty="0">
                <a:ea typeface="+mn-lt"/>
                <a:cs typeface="+mn-lt"/>
              </a:rPr>
              <a:t>: Java, Spring Boot, Hibernate, JPA</a:t>
            </a:r>
            <a:endParaRPr lang="en-US" sz="2400" dirty="0"/>
          </a:p>
          <a:p>
            <a:r>
              <a:rPr lang="en-US" b="1" dirty="0">
                <a:ea typeface="+mn-lt"/>
                <a:cs typeface="+mn-lt"/>
              </a:rPr>
              <a:t>Frontend</a:t>
            </a:r>
            <a:r>
              <a:rPr lang="en-US" dirty="0">
                <a:ea typeface="+mn-lt"/>
                <a:cs typeface="+mn-lt"/>
              </a:rPr>
              <a:t>: React.js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Database</a:t>
            </a:r>
            <a:r>
              <a:rPr lang="en-US" dirty="0">
                <a:ea typeface="+mn-lt"/>
                <a:cs typeface="+mn-lt"/>
              </a:rPr>
              <a:t>: MySQL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Security</a:t>
            </a:r>
            <a:r>
              <a:rPr lang="en-US" dirty="0">
                <a:ea typeface="+mn-lt"/>
                <a:cs typeface="+mn-lt"/>
              </a:rPr>
              <a:t>: JWT Authentication &amp; Authorization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Tools </a:t>
            </a:r>
            <a:r>
              <a:rPr lang="en-US" sz="2400" b="1" dirty="0">
                <a:ea typeface="+mn-lt"/>
                <a:cs typeface="+mn-lt"/>
              </a:rPr>
              <a:t>&amp;</a:t>
            </a:r>
            <a:r>
              <a:rPr lang="en-US" b="1" dirty="0">
                <a:ea typeface="+mn-lt"/>
                <a:cs typeface="+mn-lt"/>
              </a:rPr>
              <a:t> Platforms</a:t>
            </a:r>
            <a:r>
              <a:rPr lang="en-US" dirty="0">
                <a:ea typeface="+mn-lt"/>
                <a:cs typeface="+mn-lt"/>
              </a:rPr>
              <a:t>: Eclipse, STS, Postman, GitHub, Maven, Docker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Cloud</a:t>
            </a:r>
            <a:r>
              <a:rPr lang="en-US" dirty="0">
                <a:ea typeface="+mn-lt"/>
                <a:cs typeface="+mn-lt"/>
              </a:rPr>
              <a:t>: AWS EC2, AWS S3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E663A25-72B5-7B91-C435-CC3924F1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0" y="584339"/>
            <a:ext cx="4297680" cy="1527048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785EC-E899-FFD5-87E8-C714076F1F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9836" y="1716018"/>
            <a:ext cx="4307233" cy="457061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SimplyFly is an online flight booking system designed to simplify air travel booking.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Provides a centralized platform for users, admins, and flight owners.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Features: Flight search, seat selection, secure payment, refunds, and dashboards.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Ensures role-based access: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Admin – manages users, flights, refunds.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Owner – manages flights and seat availability.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User – searches, books, and cancels tickets.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C91A1C-9D23-2D16-7D6C-1148AAEBD0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890" r="22890"/>
          <a:stretch/>
        </p:blipFill>
        <p:spPr>
          <a:prstGeom prst="rect">
            <a:avLst/>
          </a:prstGeom>
          <a:blipFill>
            <a:blip r:embed="rId3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77047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00B1-76AE-57B7-AC18-1460D3BDCF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Main Modules of Simplifly: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Module</a:t>
            </a:r>
            <a:r>
              <a:rPr lang="en-US" dirty="0">
                <a:ea typeface="+mn-lt"/>
                <a:cs typeface="+mn-lt"/>
              </a:rPr>
              <a:t> – Registration, Login.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Flight Module</a:t>
            </a:r>
            <a:r>
              <a:rPr lang="en-US" dirty="0">
                <a:ea typeface="+mn-lt"/>
                <a:cs typeface="+mn-lt"/>
              </a:rPr>
              <a:t> – Add, Update, Delete Flights, Manage Routes, Seat Allocation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Booking Module</a:t>
            </a:r>
            <a:r>
              <a:rPr lang="en-US" dirty="0">
                <a:ea typeface="+mn-lt"/>
                <a:cs typeface="+mn-lt"/>
              </a:rPr>
              <a:t> – Ticket booking, seat selection, ticket cancellation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Payment &amp; Refund Module</a:t>
            </a:r>
            <a:r>
              <a:rPr lang="en-US" dirty="0">
                <a:ea typeface="+mn-lt"/>
                <a:cs typeface="+mn-lt"/>
              </a:rPr>
              <a:t> – Online payment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cancellation refunds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refund approvals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Owner Module</a:t>
            </a:r>
            <a:r>
              <a:rPr lang="en-US" dirty="0">
                <a:ea typeface="+mn-lt"/>
                <a:cs typeface="+mn-lt"/>
              </a:rPr>
              <a:t> – Manage flights, users, refunds.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Admin Module</a:t>
            </a:r>
            <a:r>
              <a:rPr lang="en-US" dirty="0">
                <a:ea typeface="+mn-lt"/>
                <a:cs typeface="+mn-lt"/>
              </a:rPr>
              <a:t> – Manage Roles </a:t>
            </a:r>
            <a:r>
              <a:rPr lang="en-US" sz="1800" dirty="0">
                <a:ea typeface="+mn-lt"/>
                <a:cs typeface="+mn-lt"/>
              </a:rPr>
              <a:t>,See Booking , Create Admin and Owner profile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7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91061-7ACD-594C-D039-820D2FC2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82F269F-0611-6797-98A5-02559BE9E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316" y="1451998"/>
            <a:ext cx="9165125" cy="5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4B9-EBFD-F850-145D-A66FA80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7" name="Content Placeholder 6" descr="A diagram of a flight route&#10;&#10;AI-generated content may be incorrect.">
            <a:extLst>
              <a:ext uri="{FF2B5EF4-FFF2-40B4-BE49-F238E27FC236}">
                <a16:creationId xmlns:a16="http://schemas.microsoft.com/office/drawing/2014/main" id="{16AD3170-DCF7-37BE-B2ED-4D4A6443A9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50288" y="549275"/>
            <a:ext cx="5639476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0A95C6-E5EA-C88A-6654-AC6C5E9C3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32" y="1463040"/>
            <a:ext cx="9410328" cy="4846319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C3B341D-7403-1D1E-8AA4-E4EA27D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48640"/>
            <a:ext cx="10789920" cy="914400"/>
          </a:xfrm>
        </p:spPr>
        <p:txBody>
          <a:bodyPr/>
          <a:lstStyle/>
          <a:p>
            <a:r>
              <a:rPr lang="en-US" dirty="0"/>
              <a:t>Flow Diagram</a:t>
            </a:r>
          </a:p>
        </p:txBody>
      </p:sp>
    </p:spTree>
    <p:extLst>
      <p:ext uri="{BB962C8B-B14F-4D97-AF65-F5344CB8AC3E}">
        <p14:creationId xmlns:p14="http://schemas.microsoft.com/office/powerpoint/2010/main" val="52355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34AE-4E70-6DBB-FDFC-44C569F3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23" y="162118"/>
            <a:ext cx="4918921" cy="1313291"/>
          </a:xfrm>
        </p:spPr>
        <p:txBody>
          <a:bodyPr/>
          <a:lstStyle/>
          <a:p>
            <a:r>
              <a:rPr lang="en-US" dirty="0"/>
              <a:t>Pages of Simplify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8B6A6375-798F-6CBA-6F10-9E121BAD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87" y="861392"/>
            <a:ext cx="4470000" cy="5378175"/>
          </a:xfrm>
          <a:prstGeom prst="rect">
            <a:avLst/>
          </a:prstGeom>
        </p:spPr>
      </p:pic>
      <p:pic>
        <p:nvPicPr>
          <p:cNvPr id="8" name="Picture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ECEB5C6E-03DA-6F59-442D-909A0020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19" y="828262"/>
            <a:ext cx="4002823" cy="578678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2D764-341C-E4E2-6C8A-F2E1B0C7FE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0DB33-448B-DAE1-CC97-AF3BF9AF6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4" y="909100"/>
            <a:ext cx="4470000" cy="5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8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D1AD64-E34A-C1E2-F6BE-8A2AA8AE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5655-DD5D-CD44-A2BD-1631BE7622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3875" y="262835"/>
            <a:ext cx="6789971" cy="685807"/>
          </a:xfrm>
        </p:spPr>
        <p:txBody>
          <a:bodyPr/>
          <a:lstStyle/>
          <a:p>
            <a:r>
              <a:rPr lang="en-US" sz="2400" dirty="0"/>
              <a:t>Pages (Passenger , Flight Owner)</a:t>
            </a:r>
          </a:p>
        </p:txBody>
      </p:sp>
      <p:pic>
        <p:nvPicPr>
          <p:cNvPr id="2" name="Picture 1" descr="A screenshot of a flight dashboard&#10;&#10;AI-generated content may be incorrect.">
            <a:extLst>
              <a:ext uri="{FF2B5EF4-FFF2-40B4-BE49-F238E27FC236}">
                <a16:creationId xmlns:a16="http://schemas.microsoft.com/office/drawing/2014/main" id="{6F736833-CD94-ACA5-0914-9F45A23A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8" y="1336260"/>
            <a:ext cx="5908262" cy="5091044"/>
          </a:xfrm>
          <a:prstGeom prst="rect">
            <a:avLst/>
          </a:prstGeom>
        </p:spPr>
      </p:pic>
      <p:pic>
        <p:nvPicPr>
          <p:cNvPr id="4" name="Picture 3" descr="A screenshot of a flight&#10;&#10;AI-generated content may be incorrect.">
            <a:extLst>
              <a:ext uri="{FF2B5EF4-FFF2-40B4-BE49-F238E27FC236}">
                <a16:creationId xmlns:a16="http://schemas.microsoft.com/office/drawing/2014/main" id="{0B15D06A-4092-25CB-3CAF-5446EE50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695" y="1335632"/>
            <a:ext cx="5786785" cy="49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2105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 Showcase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Showcase_win32_EF_v7" id="{6F1A2123-933E-4821-BABA-C25B36A9C821}" vid="{CA20EF57-394B-4941-B950-E17669DF95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9D4D66-A82C-4C14-A5CE-108788051B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D147B0A-A3D1-43B0-B0BE-D6581D3609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16ACBC-C288-4FE2-A121-1047B4270A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293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Neue Haas Grotesk Text Pro</vt:lpstr>
      <vt:lpstr>System Font Regular</vt:lpstr>
      <vt:lpstr>Bjorn Showcase</vt:lpstr>
      <vt:lpstr>Simplifly ..</vt:lpstr>
      <vt:lpstr>Technologies &amp; Tools Used</vt:lpstr>
      <vt:lpstr>Introduction </vt:lpstr>
      <vt:lpstr>PowerPoint Presentation</vt:lpstr>
      <vt:lpstr>ER Diagram</vt:lpstr>
      <vt:lpstr>Use Case</vt:lpstr>
      <vt:lpstr>Flow Diagram</vt:lpstr>
      <vt:lpstr>Pages of Simplify</vt:lpstr>
      <vt:lpstr>Large headline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Icon</dc:creator>
  <cp:lastModifiedBy>Ashwin Gaware</cp:lastModifiedBy>
  <cp:revision>219</cp:revision>
  <dcterms:created xsi:type="dcterms:W3CDTF">2025-09-08T17:14:22Z</dcterms:created>
  <dcterms:modified xsi:type="dcterms:W3CDTF">2025-09-09T12:45:48Z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